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70240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las presentaciones intermedias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1794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presentaciones intermedias son una parte esencial del proceso de aprendizaje y desarrollo en la universidad. Estas presentaciones brindan una oportunidad para compartir ideas, recibir retroalimentación y mejorar habilidades de comunicación. En esta sesión, exploraremos los elementos clave y la estructura de una presentación intermedia efectiva.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84585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D618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8668" y="6994565"/>
            <a:ext cx="11846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6827401"/>
            <a:ext cx="278772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Compi2 Cococys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6278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Preguntas y cierre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31886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¿Tienen alguna pregunta sobre los temas cubiertos en esta sesión? Estaré encantado de responder a sus inquietudes y hacer recomendaciones adicionales.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8166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Recuerden que la práctica y la retroalimentación son claves para mejorar sus habilidades de presentación. ¡Les deseo mucho éxito en sus presentaciones intermedias!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3674"/>
            <a:ext cx="55635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 de la sesión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1574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2705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157413"/>
            <a:ext cx="2782372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Comprender la importancia de las presentaciones intermedias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6771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Destacar cómo estas presentaciones contribuyen al desarrollo profesional y académico.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1574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22705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157413"/>
            <a:ext cx="2782372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Conocer los elementos clave de una presentación intermedia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6771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Explorar los componentes esenciales para crear una presentación efectiva.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7817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8949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781794"/>
            <a:ext cx="661368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Practicar habilidades de presentación y comunicación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157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Ofrecer oportunidades para mejorar la confianza y el dominio del tema.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356" y="623054"/>
            <a:ext cx="7558088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es una presentación intermedia?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9356" y="2221587"/>
            <a:ext cx="3665815" cy="2761417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8792" y="2471023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Definición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28792" y="2921437"/>
            <a:ext cx="3166943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presentación intermedia es una oportunidad para compartir avances, ideas o trabajos en curso con un público interesado.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21587"/>
            <a:ext cx="3665815" cy="2761417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183" y="2471023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Propósito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21183" y="2921437"/>
            <a:ext cx="3166943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obtener retroalimentación valiosa, identificar áreas de mejora y refinar el trabajo antes de la presentación final.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9356" y="5209580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8792" y="5459016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Público Objetivo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28792" y="5909429"/>
            <a:ext cx="31669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Suele ser dirigida a compañeros, profesores u otros expertos en el tema.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748" y="5209580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1183" y="5459016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Duración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421183" y="5909429"/>
            <a:ext cx="31669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Generalmente son presentaciones de 10 a 20 minutos, dejando tiempo para preguntas y discusión.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24627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Elementos clave de una presentación intermedia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Estructura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presentación intermedia debe tener una secuencia lógica, con una introducción, desarrollo y conclusión.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Contenido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Debe incluir objetivos claros, información relevante y hallazgos destacados.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Visual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Diapositivas limpias, gráficos significativos y una paleta de colores armoniosa.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6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Estructura de una presentación intermedia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1241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652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830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3706" y="2595324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927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927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Capta la atención del público, presenta el tema y establece los objetivos.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52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830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4894" y="4461272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927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Desarrollo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927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Expone la información clave, análisis y hallazgos de manera lógica.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652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830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488" y="6327219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92799" y="6194346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Conclusión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927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Resume los puntos principales, resalta las ideas clave y plantea próximos pasos.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603" y="679371"/>
            <a:ext cx="5621655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visual efectivo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603" y="1734503"/>
            <a:ext cx="616625" cy="616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9603" y="259770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Simplicidad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49603" y="3088243"/>
            <a:ext cx="3523774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Diapositivas limpias y minimalistas, sin sobrecargar con demasiada información.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304" y="1734503"/>
            <a:ext cx="616625" cy="616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304" y="259770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Contraste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304" y="3088243"/>
            <a:ext cx="3523893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 un esquema de colores que destaque el contenido y facilite la lectura.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03" y="5012293"/>
            <a:ext cx="616625" cy="6166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49603" y="587549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Legibilidad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49603" y="6366034"/>
            <a:ext cx="3523774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Tipografía clara y de tamaño adecuado para que el público pueda leer fácilmente.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304" y="5012293"/>
            <a:ext cx="616625" cy="6166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304" y="587549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Relevancia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304" y="6366034"/>
            <a:ext cx="3523893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imágenes, gráficos y diagramas deben complementar y reforzar el mensaje.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Manejo de preguntas y respuestas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Preparación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Anticipa posibles preguntas y ten respuestas claras y concisas.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Escucha Atenta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Presta atención a las preguntas y pide aclaraciones si es necesario.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1043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Respuestas Efectivas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Responde con seguridad, sin divagar, y solicita retroalimentación.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1155"/>
            <a:ext cx="7438073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Consejos para una presentación persuasiva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52964" y="2664738"/>
            <a:ext cx="548283" cy="54828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6799" y="2776418"/>
            <a:ext cx="14049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44968" y="2664738"/>
            <a:ext cx="28052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Confianza y Entusiasmo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644968" y="3487936"/>
            <a:ext cx="2805232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Transmite seguridad y pasión por el tema, lo que capturará la atención del público.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3920" y="2664738"/>
            <a:ext cx="548283" cy="54828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7753" y="2776418"/>
            <a:ext cx="180618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85924" y="2664738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Lenguaje Corporal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85924" y="3149441"/>
            <a:ext cx="2805232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Mantén una postura abierta, contacto visual y gestos que refuercen tu mensaje.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52964" y="5565458"/>
            <a:ext cx="548283" cy="54828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1915" y="5677138"/>
            <a:ext cx="19026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44968" y="5565458"/>
            <a:ext cx="28052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Conexión con el Público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644968" y="6388656"/>
            <a:ext cx="2805232" cy="1169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Involucra a los asistentes con preguntas y anécdotas relevantes.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3920" y="5565458"/>
            <a:ext cx="548283" cy="54828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76205" y="5677138"/>
            <a:ext cx="18359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85924" y="5565458"/>
            <a:ext cx="28052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Práctica y Preparación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485924" y="6388656"/>
            <a:ext cx="2805232" cy="1169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Ensaya tu presentación para dominar el contenido y mejorar tu fluidez.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57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101" y="3512106"/>
            <a:ext cx="642711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Oportunidades de práctica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5101" y="4496157"/>
            <a:ext cx="13020199" cy="3097054"/>
          </a:xfrm>
          <a:prstGeom prst="roundRect">
            <a:avLst>
              <a:gd name="adj" fmla="val 111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2721" y="4503777"/>
            <a:ext cx="13004959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2749" y="4649391"/>
            <a:ext cx="603861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Presentaciones en clase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9039" y="4649391"/>
            <a:ext cx="6038612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Excelente oportunidad para practicar y recibir retroalimentación.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2721" y="5531048"/>
            <a:ext cx="13004959" cy="1027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2749" y="5676662"/>
            <a:ext cx="603861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Grupos de estudio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9039" y="5676662"/>
            <a:ext cx="6038612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Puedes ensayar con tus compañeros y recibir aportes valiosos.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2721" y="6558320"/>
            <a:ext cx="13004959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2749" y="6703933"/>
            <a:ext cx="603861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Eventos estudiantiles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9039" y="6703933"/>
            <a:ext cx="6038612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Participa en foros, conferencias o concursos de presentaciones.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2024-11-05T05:25:22Z</dcterms:created>
  <dcterms:modified xsi:type="dcterms:W3CDTF">2024-11-05T05:25:22Z</dcterms:modified>
</cp:coreProperties>
</file>